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0"/>
  </p:normalViewPr>
  <p:slideViewPr>
    <p:cSldViewPr snapToGrid="0">
      <p:cViewPr>
        <p:scale>
          <a:sx n="75" d="100"/>
          <a:sy n="75" d="100"/>
        </p:scale>
        <p:origin x="87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1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6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3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6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6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A5CE-0345-4F5E-BCE2-FC51F1FD859E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C255-0CD3-4AD0-BF54-846DEBA9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VXAVzWmRrqT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goo.gl/maps/jh7pVjYc9m32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goo.gl/maps/eDaVEirsAMn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goo.gl/maps/aYH9jhJa6hn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goo.gl/maps/joUa8YqSf3M2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J9j4Wxk4iRB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nLo7Ny3qK36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c2Pa6wLpMS9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oo.gl/maps/Uqz1ERzXe7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kt9dukKJPF42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ravCcnEoago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1FBF9jPZ8Rp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oo.gl/maps/NEJk29PRHLN2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17925"/>
            <a:ext cx="7315200" cy="52626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15701" y="736979"/>
            <a:ext cx="39578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ამ ადგილას არის მოსატრიელებელი სამკუთხედი, რომლიდანაც რომ მოტრიალდები და წახვალ ქვემოთ შეგხვდება ჩვენი ცენტრი </a:t>
            </a:r>
          </a:p>
          <a:p>
            <a:endParaRPr lang="ka-GE" dirty="0"/>
          </a:p>
          <a:p>
            <a:r>
              <a:rPr lang="ka-GE" dirty="0" smtClean="0"/>
              <a:t>უნდა დაიდგას საგზაო ნიშნის მსგავსი მანიშნებელი, რომელსაც ეწერება ტექინსპექტრება და მიმართულება მარცხნივ)</a:t>
            </a:r>
          </a:p>
          <a:p>
            <a:endParaRPr lang="ka-GE" dirty="0"/>
          </a:p>
          <a:p>
            <a:r>
              <a:rPr lang="ka-GE" dirty="0" smtClean="0"/>
              <a:t>ეს ნიშანი უნდა იყურებდეს მარკეტ „მოდინახე“-ს</a:t>
            </a:r>
          </a:p>
          <a:p>
            <a:endParaRPr lang="ka-GE" dirty="0"/>
          </a:p>
          <a:p>
            <a:endParaRPr lang="ka-GE" dirty="0" smtClean="0"/>
          </a:p>
          <a:p>
            <a:r>
              <a:rPr lang="ka-GE" dirty="0" smtClean="0"/>
              <a:t>მისამართის ლინკი: </a:t>
            </a:r>
            <a:r>
              <a:rPr lang="en-US" dirty="0" smtClean="0">
                <a:hlinkClick r:id="rId3"/>
              </a:rPr>
              <a:t>https://goo.gl/maps/VXAVzWmRrqT2</a:t>
            </a:r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759"/>
            <a:ext cx="3220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4400" dirty="0">
                <a:latin typeface="+mj-lt"/>
                <a:ea typeface="+mj-ea"/>
                <a:cs typeface="+mj-cs"/>
              </a:rPr>
              <a:t>საჩხერე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918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ქარელი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6299579" cy="4572790"/>
          </a:xfrm>
        </p:spPr>
      </p:pic>
      <p:sp>
        <p:nvSpPr>
          <p:cNvPr id="5" name="TextBox 4"/>
          <p:cNvSpPr txBox="1"/>
          <p:nvPr/>
        </p:nvSpPr>
        <p:spPr>
          <a:xfrm>
            <a:off x="7997588" y="1675406"/>
            <a:ext cx="38202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ქარელში მანიშნებლები გვჭირდება რამდენიმე ლოკაციაზე.  1 ხიდებთან საიდანაც ავტობანიდან გზა გადადის მეორე ხარისხოვან ზოლში და უშუალოდ სერვიცენტრის პირდაპი. </a:t>
            </a:r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goo.gl/maps/jh7pVjYc9m32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91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კასპი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930157" cy="4103262"/>
          </a:xfrm>
        </p:spPr>
      </p:pic>
      <p:sp>
        <p:nvSpPr>
          <p:cNvPr id="5" name="TextBox 4"/>
          <p:cNvSpPr txBox="1"/>
          <p:nvPr/>
        </p:nvSpPr>
        <p:spPr>
          <a:xfrm>
            <a:off x="7997588" y="1675406"/>
            <a:ext cx="38202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კასპში რამდენიმე მანიშნებელი გვჭირდება ჩასახვევამდე და ზუსტად ჩასახვევის წინ</a:t>
            </a:r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goo.gl/maps/eDaVEirsAMn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0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დედოფლისწყარო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35555" cy="4439566"/>
          </a:xfrm>
        </p:spPr>
      </p:pic>
      <p:sp>
        <p:nvSpPr>
          <p:cNvPr id="5" name="TextBox 4"/>
          <p:cNvSpPr txBox="1"/>
          <p:nvPr/>
        </p:nvSpPr>
        <p:spPr>
          <a:xfrm>
            <a:off x="7997588" y="1675406"/>
            <a:ext cx="38202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დეფოფლის წყაროში გვჭირდება ორი ( ორმხრივი ) გზიდან მანიშნებელი. ერთი ცენტრის წინ და მეორე პარალელური გზის გზაჯვარედინზე  </a:t>
            </a:r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goo.gl/maps/aYH9jhJa6hn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ყვარელი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92828"/>
            <a:ext cx="6655270" cy="4375959"/>
          </a:xfrm>
        </p:spPr>
      </p:pic>
      <p:sp>
        <p:nvSpPr>
          <p:cNvPr id="5" name="TextBox 4"/>
          <p:cNvSpPr txBox="1"/>
          <p:nvPr/>
        </p:nvSpPr>
        <p:spPr>
          <a:xfrm>
            <a:off x="7997588" y="1675406"/>
            <a:ext cx="38202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ყვარელში გვჭირდება ერთი ორმხრივი გზიდან მანიშნებელი ცენტრის მიმდებარედ. ასევე გვჭირდება მანიშნებელი გზაჯვარედინზე და მოსატრიალებელთან. </a:t>
            </a:r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goo.gl/maps/joUa8YqSf3M2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8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020" y="154744"/>
            <a:ext cx="6081379" cy="861255"/>
          </a:xfrm>
        </p:spPr>
        <p:txBody>
          <a:bodyPr/>
          <a:lstStyle/>
          <a:p>
            <a:r>
              <a:rPr lang="ka-GE" dirty="0" smtClean="0"/>
              <a:t>დუშეთი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3" y="154744"/>
            <a:ext cx="4786399" cy="670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3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33" y="292564"/>
            <a:ext cx="10515600" cy="706412"/>
          </a:xfrm>
          <a:noFill/>
        </p:spPr>
        <p:txBody>
          <a:bodyPr wrap="square" rtlCol="0">
            <a:spAutoFit/>
          </a:bodyPr>
          <a:lstStyle/>
          <a:p>
            <a:r>
              <a:rPr lang="ka-GE" dirty="0"/>
              <a:t>ამბროლაური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" y="1093500"/>
            <a:ext cx="8780959" cy="4880425"/>
          </a:xfrm>
        </p:spPr>
      </p:pic>
      <p:sp>
        <p:nvSpPr>
          <p:cNvPr id="5" name="TextBox 4"/>
          <p:cNvSpPr txBox="1"/>
          <p:nvPr/>
        </p:nvSpPr>
        <p:spPr>
          <a:xfrm>
            <a:off x="8964430" y="645769"/>
            <a:ext cx="24618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მონიშნული ადგილის შემდეგ არის წრე, რომლიდანაც მარჯვნივ რომ გაუყვები გზას შეგხვდება გრინვეი. </a:t>
            </a:r>
          </a:p>
          <a:p>
            <a:endParaRPr lang="ka-GE" dirty="0"/>
          </a:p>
          <a:p>
            <a:r>
              <a:rPr lang="ka-GE" dirty="0" smtClean="0"/>
              <a:t>წრეზე შესვლამდე უნდა დაიდგას აბრა რომელიც მიანიშნებს მარჯვნივ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64430" y="4302154"/>
            <a:ext cx="3316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მისამართის ლინკი : </a:t>
            </a:r>
            <a:r>
              <a:rPr lang="en-US" dirty="0" smtClean="0">
                <a:hlinkClick r:id="rId3"/>
              </a:rPr>
              <a:t>https://goo.gl/maps/J9j4Wxk4iRB2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8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ka-GE" dirty="0"/>
              <a:t>ლანჩხუთი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" r="9928"/>
          <a:stretch/>
        </p:blipFill>
        <p:spPr>
          <a:xfrm>
            <a:off x="-13646" y="1034276"/>
            <a:ext cx="7246960" cy="5356591"/>
          </a:xfrm>
        </p:spPr>
      </p:pic>
      <p:sp>
        <p:nvSpPr>
          <p:cNvPr id="6" name="TextBox 5"/>
          <p:cNvSpPr txBox="1"/>
          <p:nvPr/>
        </p:nvSpPr>
        <p:spPr>
          <a:xfrm>
            <a:off x="7354882" y="671691"/>
            <a:ext cx="45459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ლანჩხუთის სერვის ცენტრი საკმაოდ შეწეულია ეზოში. ამიტომ სჭირდება მანიშნებელი უშუალოდ გზის გადასწვრივ. </a:t>
            </a:r>
          </a:p>
          <a:p>
            <a:endParaRPr lang="ka-GE" dirty="0"/>
          </a:p>
          <a:p>
            <a:r>
              <a:rPr lang="ka-GE" dirty="0" smtClean="0"/>
              <a:t>ასევე სჭირდება მანიშნებელი ლანჩხუთის ცენტრიდან მომავალი ავტომობილებისთვის : გალფსა და რომპეტროლის ბენზინგასამართებს შორის (უფრო გალფთან ახლოს) </a:t>
            </a:r>
          </a:p>
          <a:p>
            <a:endParaRPr lang="ka-GE" dirty="0"/>
          </a:p>
          <a:p>
            <a:r>
              <a:rPr lang="ka-GE" dirty="0" smtClean="0"/>
              <a:t>ასევე სჭირდება მანიშნებელი ლანჩხუთის ცენტრისკენ მიმავალი ავტომობილებისთვისაც. ჩვენი სერვის ცენტრიდან დაახლოებით 700-800 მეტრში</a:t>
            </a:r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 smtClean="0">
                <a:hlinkClick r:id="rId3"/>
              </a:rPr>
              <a:t>https://goo.gl/maps/nLo7Ny3qK362</a:t>
            </a:r>
            <a:endParaRPr lang="ka-GE" dirty="0" smtClean="0"/>
          </a:p>
          <a:p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ka-GE" dirty="0"/>
              <a:t>ოზურგეთი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1339211"/>
            <a:ext cx="5176911" cy="5520863"/>
          </a:xfrm>
        </p:spPr>
      </p:pic>
      <p:sp>
        <p:nvSpPr>
          <p:cNvPr id="5" name="TextBox 4"/>
          <p:cNvSpPr txBox="1"/>
          <p:nvPr/>
        </p:nvSpPr>
        <p:spPr>
          <a:xfrm>
            <a:off x="5838092" y="1325563"/>
            <a:ext cx="44313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ოზურგეთის სერვის ცენტრი არის ქალაქის შესასვლელში, საკმაოდ შეწეულია და გარშემო თუ რამე აშენდა დაიფარება. </a:t>
            </a:r>
          </a:p>
          <a:p>
            <a:endParaRPr lang="ka-GE" dirty="0"/>
          </a:p>
          <a:p>
            <a:r>
              <a:rPr lang="ka-GE" dirty="0" smtClean="0"/>
              <a:t>ამიტომ სჭირდება მანიშნებელი უშუალოდ გზის გადასწვრივ ორმხრივი. </a:t>
            </a:r>
          </a:p>
          <a:p>
            <a:endParaRPr lang="ka-GE" dirty="0"/>
          </a:p>
          <a:p>
            <a:r>
              <a:rPr lang="ka-GE" dirty="0" smtClean="0"/>
              <a:t>და ასევე სჭირდება მანიშნებელი ქალაქის გამოსასვლელთან, ბენზინ გასამართ სადგურთან.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3128" y="5022376"/>
            <a:ext cx="4189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მისამართის ლინკი:</a:t>
            </a:r>
            <a:endParaRPr lang="ka-GE" dirty="0"/>
          </a:p>
          <a:p>
            <a:r>
              <a:rPr lang="en-US" dirty="0" smtClean="0">
                <a:hlinkClick r:id="rId3"/>
              </a:rPr>
              <a:t>https://goo.gl/maps/c2Pa6wLpMS92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9" y="146761"/>
            <a:ext cx="10515600" cy="1325563"/>
          </a:xfrm>
        </p:spPr>
        <p:txBody>
          <a:bodyPr/>
          <a:lstStyle/>
          <a:p>
            <a:r>
              <a:rPr lang="ka-GE" dirty="0"/>
              <a:t>სამტრედია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83292" y="819825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სამტრედია არის ახალი გზის და თბილისი სენაკის გზის შემაერთებელ გზაჯვარედინზე. ახალი გზიდან ჩამომავალი მანქანებისთვის მანიშნებლის დაყენება არაა საჭირო. </a:t>
            </a:r>
          </a:p>
          <a:p>
            <a:endParaRPr lang="ka-GE" dirty="0"/>
          </a:p>
          <a:p>
            <a:r>
              <a:rPr lang="ka-GE" dirty="0" smtClean="0">
                <a:solidFill>
                  <a:srgbClr val="FF0000"/>
                </a:solidFill>
              </a:rPr>
              <a:t>ერთი მანიშნებელი გადასწვრივ და ორმხრივი</a:t>
            </a:r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 smtClean="0">
                <a:hlinkClick r:id="rId2"/>
              </a:rPr>
              <a:t>https://goo.gl/maps/Uqz1ERzXe7p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49" y="1187639"/>
            <a:ext cx="68008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5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94" y="351477"/>
            <a:ext cx="10515600" cy="1325563"/>
          </a:xfrm>
        </p:spPr>
        <p:txBody>
          <a:bodyPr/>
          <a:lstStyle/>
          <a:p>
            <a:r>
              <a:rPr lang="ka-GE" dirty="0"/>
              <a:t>ხობი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94" y="1555845"/>
            <a:ext cx="6392664" cy="4743948"/>
          </a:xfrm>
        </p:spPr>
      </p:pic>
      <p:sp>
        <p:nvSpPr>
          <p:cNvPr id="5" name="TextBox 4"/>
          <p:cNvSpPr txBox="1"/>
          <p:nvPr/>
        </p:nvSpPr>
        <p:spPr>
          <a:xfrm>
            <a:off x="7028596" y="805218"/>
            <a:ext cx="45037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ხობის ლოკაცია საკმაოდ შეწეულია ეზოში და დგას საკმაოდ სწრაფმავალ გზაზე. </a:t>
            </a:r>
          </a:p>
          <a:p>
            <a:endParaRPr lang="ka-GE" dirty="0"/>
          </a:p>
          <a:p>
            <a:r>
              <a:rPr lang="ka-GE" dirty="0" smtClean="0"/>
              <a:t>საჭიროა მანიშნებლის დაყენება გალფის ბენზინგასამართის შემდეგ</a:t>
            </a:r>
          </a:p>
          <a:p>
            <a:endParaRPr lang="ka-GE" dirty="0"/>
          </a:p>
          <a:p>
            <a:r>
              <a:rPr lang="ka-GE" dirty="0" smtClean="0"/>
              <a:t>მანიშნებელი უშუალოდ სერვის ცენტრის გადასწვრივ </a:t>
            </a:r>
          </a:p>
          <a:p>
            <a:endParaRPr lang="ka-GE" dirty="0"/>
          </a:p>
          <a:p>
            <a:r>
              <a:rPr lang="ka-GE" dirty="0" smtClean="0"/>
              <a:t>მანიშნებელი ქუთაისისკენ მიმავალი ავტომობილებისთვის სერვის ცენტრამდე 600-700 მეტრში</a:t>
            </a:r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 smtClean="0">
                <a:hlinkClick r:id="rId3"/>
              </a:rPr>
              <a:t>https://goo.gl/maps/kt9dukKJPF42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0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6" y="0"/>
            <a:ext cx="10515600" cy="1325563"/>
          </a:xfrm>
        </p:spPr>
        <p:txBody>
          <a:bodyPr/>
          <a:lstStyle/>
          <a:p>
            <a:r>
              <a:rPr lang="ka-GE" dirty="0"/>
              <a:t>ფოთი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9" y="1607260"/>
            <a:ext cx="7254028" cy="4930017"/>
          </a:xfrm>
        </p:spPr>
      </p:pic>
      <p:sp>
        <p:nvSpPr>
          <p:cNvPr id="8" name="TextBox 7"/>
          <p:cNvSpPr txBox="1"/>
          <p:nvPr/>
        </p:nvSpPr>
        <p:spPr>
          <a:xfrm>
            <a:off x="7751928" y="294291"/>
            <a:ext cx="273130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ფოთს სჭირდება მანიშნებელი  ხობის გზაზე მოძრავი მანქანებისთვის. სერვის ცენტრამდე 400-500 მეტრში</a:t>
            </a:r>
          </a:p>
          <a:p>
            <a:endParaRPr lang="ka-GE" dirty="0"/>
          </a:p>
          <a:p>
            <a:r>
              <a:rPr lang="ka-GE" dirty="0" smtClean="0"/>
              <a:t>ასევე სჭირდება მანიშნებელი გზაჯვარედინზე პირდაპირ. მოხვევამდე რომ დაინახოს პირდაპირ მანქანამ</a:t>
            </a:r>
          </a:p>
          <a:p>
            <a:endParaRPr lang="ka-GE" dirty="0"/>
          </a:p>
          <a:p>
            <a:r>
              <a:rPr lang="ka-GE" dirty="0" smtClean="0"/>
              <a:t>მისამართის ლინკი:</a:t>
            </a:r>
          </a:p>
          <a:p>
            <a:endParaRPr lang="ka-GE" dirty="0">
              <a:solidFill>
                <a:srgbClr val="FF0000"/>
              </a:solidFill>
            </a:endParaRPr>
          </a:p>
          <a:p>
            <a:r>
              <a:rPr lang="ka-GE" dirty="0" smtClean="0">
                <a:solidFill>
                  <a:srgbClr val="FF0000"/>
                </a:solidFill>
              </a:rPr>
              <a:t>ერთი წრეზე, მეორე უშუალოდ ჩასახვევთან (დიდ ბოძზე ლამპიონზე)</a:t>
            </a:r>
          </a:p>
          <a:p>
            <a:endParaRPr lang="ka-GE" dirty="0"/>
          </a:p>
          <a:p>
            <a:r>
              <a:rPr lang="en-US" dirty="0" smtClean="0">
                <a:hlinkClick r:id="rId3"/>
              </a:rPr>
              <a:t>https://goo.gl/maps/ravCcnEoago</a:t>
            </a:r>
            <a:endParaRPr lang="ka-GE" dirty="0"/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42" y="51651"/>
            <a:ext cx="7729703" cy="849101"/>
          </a:xfrm>
        </p:spPr>
        <p:txBody>
          <a:bodyPr/>
          <a:lstStyle/>
          <a:p>
            <a:r>
              <a:rPr lang="ka-GE" dirty="0"/>
              <a:t>ქობულეთი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42" y="1377214"/>
            <a:ext cx="3990216" cy="4854340"/>
          </a:xfrm>
        </p:spPr>
      </p:pic>
      <p:sp>
        <p:nvSpPr>
          <p:cNvPr id="5" name="TextBox 4"/>
          <p:cNvSpPr txBox="1"/>
          <p:nvPr/>
        </p:nvSpPr>
        <p:spPr>
          <a:xfrm>
            <a:off x="4790364" y="1377214"/>
            <a:ext cx="5950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ქობულეთის სერვის ცენტრი არის ზუსტად საავადმყოფოსთან. ბევრი ახსნა არ სჭირდება. </a:t>
            </a:r>
          </a:p>
          <a:p>
            <a:endParaRPr lang="ka-GE" dirty="0"/>
          </a:p>
          <a:p>
            <a:r>
              <a:rPr lang="ka-GE" dirty="0" smtClean="0"/>
              <a:t>გადასწვრივ შეგვიძლია დავაყენოთ ერთი მანიშნებელი ან იგივე ტიპის ან ლამპიონზე დამაგრებული</a:t>
            </a:r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 smtClean="0">
                <a:hlinkClick r:id="rId3"/>
              </a:rPr>
              <a:t>https://goo.gl/maps/1FBF9jPZ8Rp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ბორჯომი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67" y="1528550"/>
            <a:ext cx="6866700" cy="4488478"/>
          </a:xfrm>
        </p:spPr>
      </p:pic>
      <p:sp>
        <p:nvSpPr>
          <p:cNvPr id="6" name="TextBox 5"/>
          <p:cNvSpPr txBox="1"/>
          <p:nvPr/>
        </p:nvSpPr>
        <p:spPr>
          <a:xfrm>
            <a:off x="7533564" y="1690688"/>
            <a:ext cx="3820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ბორჯომში გვჭირდება ორმხრივი გზიდან მანიშნებელი სერვიცენტრის წინ ( შეიძლება მოპირდაპირე მხარესაც )  </a:t>
            </a:r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მისამართის ლინკი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goo.gl/maps/NEJk29PRHLN2</a:t>
            </a:r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0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420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Sylfaen</vt:lpstr>
      <vt:lpstr>Office Theme</vt:lpstr>
      <vt:lpstr>PowerPoint Presentation</vt:lpstr>
      <vt:lpstr>ამბროლაური</vt:lpstr>
      <vt:lpstr>ლანჩხუთი</vt:lpstr>
      <vt:lpstr>ოზურგეთი</vt:lpstr>
      <vt:lpstr>სამტრედია</vt:lpstr>
      <vt:lpstr>ხობი</vt:lpstr>
      <vt:lpstr>ფოთი</vt:lpstr>
      <vt:lpstr>ქობულეთი</vt:lpstr>
      <vt:lpstr>ბორჯომი</vt:lpstr>
      <vt:lpstr>ქარელი </vt:lpstr>
      <vt:lpstr>კასპი</vt:lpstr>
      <vt:lpstr>დედოფლისწყარო </vt:lpstr>
      <vt:lpstr>ყვარელი</vt:lpstr>
      <vt:lpstr>დუშეთი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Salome Iakobishvili</dc:creator>
  <cp:lastModifiedBy>Salome Iakobishvili</cp:lastModifiedBy>
  <cp:revision>18</cp:revision>
  <dcterms:created xsi:type="dcterms:W3CDTF">2019-03-18T14:25:47Z</dcterms:created>
  <dcterms:modified xsi:type="dcterms:W3CDTF">2019-04-11T08:21:19Z</dcterms:modified>
</cp:coreProperties>
</file>